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56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2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48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4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6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20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84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7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96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51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A7AB2-F5B8-419C-A671-66FC6CD56063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8ED77-5DE6-4686-A9D0-19D839020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35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79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Segmentation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798321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79575" y="647622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Deeplabv3</a:t>
            </a:r>
            <a:r>
              <a:rPr lang="ko-KR" altLang="en-US" sz="1400" dirty="0">
                <a:latin typeface="+mj-ea"/>
              </a:rPr>
              <a:t> 개발 결과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92.33</a:t>
            </a:r>
            <a:r>
              <a:rPr lang="en-US" altLang="ko-KR" sz="1400" dirty="0">
                <a:latin typeface="+mj-ea"/>
              </a:rPr>
              <a:t>%</a:t>
            </a:r>
            <a:r>
              <a:rPr lang="ko-KR" altLang="en-US" sz="1400" dirty="0">
                <a:latin typeface="+mj-ea"/>
              </a:rPr>
              <a:t>의 </a:t>
            </a:r>
            <a:r>
              <a:rPr lang="en-US" altLang="ko-KR" sz="1400" dirty="0">
                <a:latin typeface="+mj-ea"/>
              </a:rPr>
              <a:t>accuracy </a:t>
            </a:r>
            <a:r>
              <a:rPr lang="ko-KR" altLang="en-US" sz="1400" dirty="0">
                <a:latin typeface="+mj-ea"/>
              </a:rPr>
              <a:t>값 확인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*background</a:t>
            </a:r>
            <a:r>
              <a:rPr lang="ko-KR" altLang="en-US" sz="1400" dirty="0">
                <a:latin typeface="+mj-ea"/>
              </a:rPr>
              <a:t>도 같이 </a:t>
            </a:r>
            <a:r>
              <a:rPr lang="ko-KR" altLang="en-US" sz="1400" dirty="0">
                <a:latin typeface="+mj-ea"/>
              </a:rPr>
              <a:t>고려된 값으로 </a:t>
            </a:r>
            <a:r>
              <a:rPr lang="en-US" altLang="ko-KR" sz="1400" dirty="0" err="1">
                <a:latin typeface="+mj-ea"/>
              </a:rPr>
              <a:t>acc</a:t>
            </a:r>
            <a:r>
              <a:rPr lang="ko-KR" altLang="en-US" sz="1400" dirty="0">
                <a:latin typeface="+mj-ea"/>
              </a:rPr>
              <a:t>의 인플레이션 </a:t>
            </a:r>
            <a:r>
              <a:rPr lang="ko-KR" altLang="en-US" sz="1400" dirty="0">
                <a:latin typeface="+mj-ea"/>
              </a:rPr>
              <a:t>된 </a:t>
            </a:r>
            <a:r>
              <a:rPr lang="ko-KR" altLang="en-US" sz="1400" dirty="0" err="1">
                <a:latin typeface="+mj-ea"/>
              </a:rPr>
              <a:t>경향있음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예상과 다르게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 </a:t>
            </a:r>
            <a:r>
              <a:rPr lang="en-US" altLang="ko-KR" sz="1400" dirty="0">
                <a:latin typeface="+mj-ea"/>
              </a:rPr>
              <a:t>low-level</a:t>
            </a:r>
            <a:r>
              <a:rPr lang="ko-KR" altLang="en-US" sz="1400" dirty="0">
                <a:latin typeface="+mj-ea"/>
              </a:rPr>
              <a:t>에서 더 높은 정확도를 </a:t>
            </a:r>
            <a:r>
              <a:rPr lang="ko-KR" altLang="en-US" sz="1400" dirty="0">
                <a:latin typeface="+mj-ea"/>
              </a:rPr>
              <a:t>보임</a:t>
            </a:r>
            <a:endParaRPr lang="en-US" altLang="ko-KR" sz="1400" dirty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5" y="2190816"/>
            <a:ext cx="8177668" cy="3974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38400" y="6165800"/>
            <a:ext cx="67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</a:rPr>
              <a:t>원본</a:t>
            </a:r>
            <a:endParaRPr lang="ko-KR" altLang="en-US" sz="160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1439" y="6177914"/>
            <a:ext cx="136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Ground truth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3258" y="6177913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prediction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66223" y="2384277"/>
            <a:ext cx="3616036" cy="43088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1D1C1D"/>
                </a:solidFill>
                <a:latin typeface="+mj-ea"/>
                <a:ea typeface="+mj-ea"/>
              </a:rPr>
              <a:t>high </a:t>
            </a:r>
            <a:r>
              <a:rPr lang="en-US" altLang="ko-KR" sz="1050" dirty="0">
                <a:solidFill>
                  <a:srgbClr val="1D1C1D"/>
                </a:solidFill>
                <a:latin typeface="+mj-ea"/>
                <a:ea typeface="+mj-ea"/>
              </a:rPr>
              <a:t>zoom-level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과 </a:t>
            </a:r>
            <a:r>
              <a:rPr lang="en-US" altLang="ko-KR" sz="1050" dirty="0">
                <a:solidFill>
                  <a:srgbClr val="1D1C1D"/>
                </a:solidFill>
                <a:latin typeface="+mj-ea"/>
                <a:ea typeface="+mj-ea"/>
              </a:rPr>
              <a:t>low zoom-level 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사이에 있는 케이스에서 </a:t>
            </a:r>
            <a:r>
              <a:rPr lang="ko-KR" altLang="en-US" sz="1050" dirty="0" err="1">
                <a:solidFill>
                  <a:srgbClr val="1D1C1D"/>
                </a:solidFill>
                <a:latin typeface="+mj-ea"/>
                <a:ea typeface="+mj-ea"/>
              </a:rPr>
              <a:t>병</a:t>
            </a:r>
            <a:r>
              <a:rPr lang="ko-KR" altLang="en-US" sz="1050" dirty="0" err="1">
                <a:solidFill>
                  <a:srgbClr val="1D1C1D"/>
                </a:solidFill>
                <a:latin typeface="+mj-ea"/>
                <a:ea typeface="+mj-ea"/>
              </a:rPr>
              <a:t>변을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놓치는 케이스가 다수 발견</a:t>
            </a:r>
            <a:endParaRPr lang="ko-KR" altLang="en-US" sz="1050" dirty="0">
              <a:latin typeface="+mj-ea"/>
              <a:ea typeface="+mj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996547" y="2815164"/>
            <a:ext cx="1485207" cy="33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2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503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224" t="4905" r="35896" b="63517"/>
          <a:stretch/>
        </p:blipFill>
        <p:spPr>
          <a:xfrm>
            <a:off x="8767157" y="166254"/>
            <a:ext cx="3424843" cy="12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8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503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731" t="37109" r="36202" b="32985"/>
          <a:stretch/>
        </p:blipFill>
        <p:spPr>
          <a:xfrm>
            <a:off x="8717279" y="5586153"/>
            <a:ext cx="3358342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8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503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528" t="67642" r="36100" b="1199"/>
          <a:stretch/>
        </p:blipFill>
        <p:spPr>
          <a:xfrm>
            <a:off x="9438763" y="83128"/>
            <a:ext cx="2753237" cy="10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59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와이드스크린</PresentationFormat>
  <Paragraphs>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</cp:revision>
  <dcterms:created xsi:type="dcterms:W3CDTF">2021-08-20T05:48:01Z</dcterms:created>
  <dcterms:modified xsi:type="dcterms:W3CDTF">2021-08-20T05:48:14Z</dcterms:modified>
</cp:coreProperties>
</file>